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749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091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138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03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511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473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4794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19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521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5617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2352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D9AFA-538D-4B5F-889C-4FD8E59FAAE5}" type="datetimeFigureOut">
              <a:rPr lang="zh-CN" altLang="en-US" smtClean="0"/>
              <a:t>2018/8/29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A869C-86D3-4B64-988B-F6F23BDCDD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3109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iyu/AOPWithASMLib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Android ASM</a:t>
            </a:r>
            <a:r>
              <a:rPr lang="zh-CN" altLang="en-US" dirty="0" smtClean="0"/>
              <a:t>应用技术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zh-CN" altLang="en-US" dirty="0" smtClean="0"/>
              <a:t>设计的资料</a:t>
            </a:r>
            <a:r>
              <a:rPr lang="en-US" altLang="zh-CN" dirty="0" smtClean="0"/>
              <a:t>:</a:t>
            </a:r>
            <a:r>
              <a:rPr lang="zh-CN" altLang="en-US" dirty="0" smtClean="0"/>
              <a:t>这个</a:t>
            </a:r>
            <a:r>
              <a:rPr lang="en-US" altLang="zh-CN" dirty="0" smtClean="0"/>
              <a:t>demo</a:t>
            </a:r>
            <a:r>
              <a:rPr lang="zh-CN" altLang="en-US" dirty="0" smtClean="0"/>
              <a:t>完成了对目标类的方法注入执行时间统计的代码，在</a:t>
            </a:r>
            <a:r>
              <a:rPr lang="en-US" altLang="zh-CN" dirty="0" err="1" smtClean="0"/>
              <a:t>github:</a:t>
            </a:r>
            <a:r>
              <a:rPr lang="en-US" altLang="zh-CN" dirty="0" err="1" smtClean="0">
                <a:hlinkClick r:id="rId2"/>
              </a:rPr>
              <a:t>https</a:t>
            </a:r>
            <a:r>
              <a:rPr lang="en-US" altLang="zh-CN" dirty="0" smtClean="0">
                <a:hlinkClick r:id="rId2"/>
              </a:rPr>
              <a:t>://github.com/</a:t>
            </a:r>
            <a:r>
              <a:rPr lang="en-US" altLang="zh-CN" dirty="0" err="1" smtClean="0">
                <a:hlinkClick r:id="rId2"/>
              </a:rPr>
              <a:t>Viyu</a:t>
            </a:r>
            <a:r>
              <a:rPr lang="en-US" altLang="zh-CN" dirty="0" smtClean="0">
                <a:hlinkClick r:id="rId2"/>
              </a:rPr>
              <a:t>/</a:t>
            </a:r>
            <a:r>
              <a:rPr lang="en-US" altLang="zh-CN" dirty="0" err="1" smtClean="0">
                <a:hlinkClick r:id="rId2"/>
              </a:rPr>
              <a:t>AOPWithASMLib</a:t>
            </a:r>
            <a:endParaRPr lang="en-US" altLang="zh-CN" dirty="0"/>
          </a:p>
          <a:p>
            <a:r>
              <a:rPr lang="zh-CN" altLang="en-US" dirty="0" smtClean="0"/>
              <a:t>出处 </a:t>
            </a:r>
            <a:r>
              <a:rPr lang="en-US" altLang="zh-CN" dirty="0" smtClean="0"/>
              <a:t>:https://www.cnblogs.com/mosthink/p/6295806.html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3210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28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665" y="0"/>
            <a:ext cx="12249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427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49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08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665" y="0"/>
            <a:ext cx="12249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72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460" y="-32951"/>
            <a:ext cx="12250460" cy="690480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101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49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08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2661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521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630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665" y="0"/>
            <a:ext cx="12249665" cy="687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72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184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429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773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31</Words>
  <Application>Microsoft Office PowerPoint</Application>
  <PresentationFormat>宽屏</PresentationFormat>
  <Paragraphs>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宋体</vt:lpstr>
      <vt:lpstr>Arial</vt:lpstr>
      <vt:lpstr>Calibri</vt:lpstr>
      <vt:lpstr>Calibri Light</vt:lpstr>
      <vt:lpstr>Office 主题</vt:lpstr>
      <vt:lpstr>Android ASM应用技术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ImageTest</dc:creator>
  <cp:lastModifiedBy>ImageTest</cp:lastModifiedBy>
  <cp:revision>14</cp:revision>
  <dcterms:created xsi:type="dcterms:W3CDTF">2018-08-29T02:51:33Z</dcterms:created>
  <dcterms:modified xsi:type="dcterms:W3CDTF">2018-08-29T03:09:43Z</dcterms:modified>
</cp:coreProperties>
</file>

<file path=docProps/thumbnail.jpeg>
</file>